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7"/>
  </p:notesMasterIdLst>
  <p:sldIdLst>
    <p:sldId id="342" r:id="rId2"/>
    <p:sldId id="350" r:id="rId3"/>
    <p:sldId id="347" r:id="rId4"/>
    <p:sldId id="351" r:id="rId5"/>
    <p:sldId id="349" r:id="rId6"/>
    <p:sldId id="312" r:id="rId7"/>
    <p:sldId id="323" r:id="rId8"/>
    <p:sldId id="322" r:id="rId9"/>
    <p:sldId id="318" r:id="rId10"/>
    <p:sldId id="319" r:id="rId11"/>
    <p:sldId id="320" r:id="rId12"/>
    <p:sldId id="324" r:id="rId13"/>
    <p:sldId id="325" r:id="rId14"/>
    <p:sldId id="352" r:id="rId15"/>
    <p:sldId id="327" r:id="rId16"/>
    <p:sldId id="343" r:id="rId17"/>
    <p:sldId id="344" r:id="rId18"/>
    <p:sldId id="353" r:id="rId19"/>
    <p:sldId id="354" r:id="rId20"/>
    <p:sldId id="314" r:id="rId21"/>
    <p:sldId id="328" r:id="rId22"/>
    <p:sldId id="329" r:id="rId23"/>
    <p:sldId id="330" r:id="rId24"/>
    <p:sldId id="331" r:id="rId25"/>
    <p:sldId id="332" r:id="rId26"/>
    <p:sldId id="333" r:id="rId27"/>
    <p:sldId id="334" r:id="rId28"/>
    <p:sldId id="335" r:id="rId29"/>
    <p:sldId id="336" r:id="rId30"/>
    <p:sldId id="337" r:id="rId31"/>
    <p:sldId id="338" r:id="rId32"/>
    <p:sldId id="339" r:id="rId33"/>
    <p:sldId id="341" r:id="rId34"/>
    <p:sldId id="355" r:id="rId35"/>
    <p:sldId id="340" r:id="rId36"/>
  </p:sldIdLst>
  <p:sldSz cx="18288000" cy="10287000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84" autoAdjust="0"/>
    <p:restoredTop sz="94582" autoAdjust="0"/>
  </p:normalViewPr>
  <p:slideViewPr>
    <p:cSldViewPr>
      <p:cViewPr varScale="1">
        <p:scale>
          <a:sx n="55" d="100"/>
          <a:sy n="55" d="100"/>
        </p:scale>
        <p:origin x="1003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91EE7-406A-BE42-BB83-E58F4B9673BA}" type="datetimeFigureOut">
              <a:rPr lang="en-LV" smtClean="0"/>
              <a:t>05/14/2025</a:t>
            </a:fld>
            <a:endParaRPr lang="en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BFAA96-D928-B041-A43E-228BA81785F6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538409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ttēls 4">
            <a:extLst>
              <a:ext uri="{FF2B5EF4-FFF2-40B4-BE49-F238E27FC236}">
                <a16:creationId xmlns:a16="http://schemas.microsoft.com/office/drawing/2014/main" id="{CCE0A5AF-144A-6563-5B56-FE6E564C5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648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334CCAD8-5A58-A288-6E1D-1EF33D930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367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E5672F11-96FC-2D58-B6F6-88C04A3D1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973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19E47D45-1AD7-2F94-58BE-3B6482578C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383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250A9A8B-854C-D2AB-3623-D1A4BF87AB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512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FA79EA-9C7A-429E-B8DD-3CEA081D2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842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FB8E2868-6943-B4E4-AB76-AB1E5E302A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6745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3483A3-C4F5-4BB1-B2FE-54DDBB517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145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E6C17-887C-4D34-9274-D040745F2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68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663513-C42D-4CB7-ABFD-3CEDB05EF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1266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81C45B-1367-4A0E-BE0C-BD42846CB3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357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36F1D3-ABC2-4312-8720-A794F0DC2E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4973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257118-741B-4377-B12F-C0FE7F3CC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507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389A74EA-08BA-BEFC-0894-6A6A3B229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7839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9158BCEE-D6A7-783B-A6B9-11596DF538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0091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158A6DFA-EA1A-B7D2-988E-4B7A4DC5C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313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1340616D-BFC9-B308-8C17-6CB1745E6C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8621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6601D8B2-DB72-2275-6DD8-94CBE47EB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0557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78A890E4-4611-6902-51BB-294104C813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3200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02F2F01A-DF02-1828-68A3-801A3B231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4143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8B78B2EE-5ED8-7080-E740-DCA953BFEB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983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685A6077-780C-2E28-04EA-FF041A9F60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840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9D7D84-1A7F-4612-A001-F8EAF38336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2389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F84026AD-F27A-68C5-50AE-FCBF9F0816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0128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14889A08-2F71-5B60-AD51-14F12F06A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264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327F2A67-2378-A196-B847-0FCA16D0A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4186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96406CFE-CA68-82C7-9E9F-54F5491B6D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"/>
          <a:stretch/>
        </p:blipFill>
        <p:spPr>
          <a:xfrm>
            <a:off x="1732197" y="-1"/>
            <a:ext cx="14650803" cy="1027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1889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B30888-EB38-4473-B642-9DA8BD3D2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5192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21ECC910-33C8-D696-E094-78CC8E6D9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04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E1981A-B647-4583-AECF-88E35044A5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41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407157-C680-4F91-870C-ED2E882517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792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EEB4D7-FC26-4CF6-BFC7-774142EF9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808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DD8D5100-335D-CB3A-36EB-070382B40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211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1A986A46-440E-E642-0D82-5A5A79633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360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E1BB103C-6F56-BAE9-A1F4-0B045BF43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206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19863</TotalTime>
  <Words>0</Words>
  <Application>Microsoft Office PowerPoint</Application>
  <PresentationFormat>Custom</PresentationFormat>
  <Paragraphs>0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LSEZ_ENG_ 2023</dc:title>
  <dc:creator>USER</dc:creator>
  <cp:lastModifiedBy>USER</cp:lastModifiedBy>
  <cp:revision>57</cp:revision>
  <dcterms:created xsi:type="dcterms:W3CDTF">2006-08-16T00:00:00Z</dcterms:created>
  <dcterms:modified xsi:type="dcterms:W3CDTF">2025-05-14T13:13:14Z</dcterms:modified>
  <dc:identifier>DAFbRzeoF9w</dc:identifier>
</cp:coreProperties>
</file>